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57" r:id="rId6"/>
    <p:sldId id="264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7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3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7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6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0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6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8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9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5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3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814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5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0BFAE60-4450-409F-A4C8-7C6952AA5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Wat gaan we doen vandaag?!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E2B317-6501-42EC-B53A-1889C4D06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1" y="4739780"/>
            <a:ext cx="3511233" cy="1147054"/>
          </a:xfrm>
        </p:spPr>
        <p:txBody>
          <a:bodyPr anchor="t">
            <a:normAutofit/>
          </a:bodyPr>
          <a:lstStyle/>
          <a:p>
            <a:r>
              <a:rPr lang="nl-NL" sz="2200" dirty="0"/>
              <a:t>L&amp;O vrijdag 22 november 2019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25744B-623F-401E-8A03-0583EF257C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18" r="15240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75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6447AA-7ED8-430C-98A9-6389A802A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programma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C65101D-B805-4B70-937B-E66C709ACD6F}"/>
              </a:ext>
            </a:extLst>
          </p:cNvPr>
          <p:cNvSpPr txBox="1"/>
          <p:nvPr/>
        </p:nvSpPr>
        <p:spPr>
          <a:xfrm>
            <a:off x="601255" y="2177142"/>
            <a:ext cx="3409782" cy="3823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Planning voor periode en weken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40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Wat ga je dadelijk doen; keuze uit 5 opties.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40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Toelichting op de 5 opties 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40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Daarna (rond 13.15uur) </a:t>
            </a:r>
          </a:p>
          <a:p>
            <a:pPr marL="28575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Individueel gesprek </a:t>
            </a:r>
          </a:p>
          <a:p>
            <a:pPr marL="28575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Aan de slag met je groep 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40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400">
                <a:solidFill>
                  <a:srgbClr val="FFFFFF"/>
                </a:solidFill>
              </a:rPr>
              <a:t>Afronding in en met de klas rond 14.30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5C4888B-AA69-48D5-84E6-AC6A23EBE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604" y="936141"/>
            <a:ext cx="4980757" cy="49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4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7818D5D-6C32-4FB8-8991-1690A8E0CAF6}"/>
              </a:ext>
            </a:extLst>
          </p:cNvPr>
          <p:cNvSpPr/>
          <p:nvPr/>
        </p:nvSpPr>
        <p:spPr>
          <a:xfrm>
            <a:off x="1027220" y="2814518"/>
            <a:ext cx="3586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Planning! </a:t>
            </a:r>
          </a:p>
        </p:txBody>
      </p:sp>
    </p:spTree>
    <p:extLst>
      <p:ext uri="{BB962C8B-B14F-4D97-AF65-F5344CB8AC3E}">
        <p14:creationId xmlns:p14="http://schemas.microsoft.com/office/powerpoint/2010/main" val="68543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0B88D21-50C0-4306-BD09-184857A2D5A6}"/>
              </a:ext>
            </a:extLst>
          </p:cNvPr>
          <p:cNvSpPr txBox="1"/>
          <p:nvPr/>
        </p:nvSpPr>
        <p:spPr>
          <a:xfrm>
            <a:off x="573741" y="980746"/>
            <a:ext cx="9036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5 opties: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755E913-310B-474D-A32A-2126F401A14E}"/>
              </a:ext>
            </a:extLst>
          </p:cNvPr>
          <p:cNvSpPr/>
          <p:nvPr/>
        </p:nvSpPr>
        <p:spPr>
          <a:xfrm>
            <a:off x="493059" y="1782686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1) Maak een advies voor ‘duurzame inkoop voor Helicon Tilburg’ en organiseer een sessie met enkele teamleden hierover. Vragen hierbij zijn bv. </a:t>
            </a:r>
          </a:p>
          <a:p>
            <a:r>
              <a:rPr lang="nl-NL" dirty="0"/>
              <a:t>	- hoe en wat wordt er nu ingekocht?</a:t>
            </a:r>
          </a:p>
          <a:p>
            <a:r>
              <a:rPr lang="nl-NL" dirty="0"/>
              <a:t>	- hoe kan het duurzamer?</a:t>
            </a:r>
          </a:p>
          <a:p>
            <a:r>
              <a:rPr lang="nl-NL" dirty="0"/>
              <a:t>	- wat is jullie advies?</a:t>
            </a:r>
          </a:p>
          <a:p>
            <a:r>
              <a:rPr lang="nl-NL" dirty="0"/>
              <a:t>	- hoe ziet dat financiële plaatje eruit? </a:t>
            </a:r>
          </a:p>
          <a:p>
            <a:r>
              <a:rPr lang="nl-NL" dirty="0"/>
              <a:t>Organiseer een sessie met de belangrijkste stakeholders binnen Helicon Tilburg om jullie advies te geven en toe te lichten.	</a:t>
            </a:r>
          </a:p>
        </p:txBody>
      </p:sp>
    </p:spTree>
    <p:extLst>
      <p:ext uri="{BB962C8B-B14F-4D97-AF65-F5344CB8AC3E}">
        <p14:creationId xmlns:p14="http://schemas.microsoft.com/office/powerpoint/2010/main" val="164799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5E6E677-85AF-427C-B01E-986A988E41FB}"/>
              </a:ext>
            </a:extLst>
          </p:cNvPr>
          <p:cNvSpPr/>
          <p:nvPr/>
        </p:nvSpPr>
        <p:spPr>
          <a:xfrm>
            <a:off x="1219200" y="1248420"/>
            <a:ext cx="6096000" cy="41485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Onderzoek de mogelijkheden van meer digitaal onderwijs bij Helicon Tilburg en organiseer een sessie met enkele teamleden hierover. Vragen hierbij zijn bv.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op welke manier wordt er nu gebruikt gemaakt van digitale middelen?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op welke manier kan dit verbeterd worden?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zijn er digitale middelen die écht ontbreken? Zo ja, welke en wat voegen die toe?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wat is jullie advies hierover aan het team van Helicon Tilburg?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Organiseer een sessie met de belangrijkste stakeholders binnen Helicon Tilburg om jullie advies te geven en toe te lichten.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2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7072D55-8945-49E4-90EA-2F5E4EBF3C3D}"/>
              </a:ext>
            </a:extLst>
          </p:cNvPr>
          <p:cNvSpPr/>
          <p:nvPr/>
        </p:nvSpPr>
        <p:spPr>
          <a:xfrm>
            <a:off x="1123507" y="1303450"/>
            <a:ext cx="6096000" cy="4251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Organiseer excursie 1 voor de hele groep 2e jaar voor. Criteria; het helpt &amp; inspireert de studenten tot kritisch nadenken in het algemeen of over een specifiek thema.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excursie op vrijdagmiddag 13-12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rekening houdend met reistijd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met OV reizen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lage kosten van bv. entree of andere kosten (zelf betalen)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maak een voorstel met uitleg over de excursie incl. een eenvoudig draaiboek en 	begroting.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Presenteer dit aan Thomas en Pascalle op dinsdag 26-11 zodat we tijd genoeg hebben voor de laatste organisatorisch dingen.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2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DF3D274-9ED2-492A-8960-F2AD107DA781}"/>
              </a:ext>
            </a:extLst>
          </p:cNvPr>
          <p:cNvSpPr/>
          <p:nvPr/>
        </p:nvSpPr>
        <p:spPr>
          <a:xfrm>
            <a:off x="1112875" y="1303450"/>
            <a:ext cx="6096000" cy="4251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Organiseer excursie 2 voor de hele groep 2e jaar voor. Criteria; het helpt &amp; inspireert de studenten tot kritisch nadenken in het algemeen of over een specifiek thema.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excursie op vrijdagmiddag 10-1-2020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rekening houdend met reistijd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met OV reizen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lage kosten van bv. entree of andere kosten (zelf betalen)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maak een voorstel met uitleg over de excursie incl. een eenvoudig draaiboek en begroting.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Presenteer dit aan Thomas en Pascalle op dinsdag 3-12 zodat we tijd genoeg hebben voor de laatste organisatorisch dingen.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77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5770D7E-62D5-4EE2-9D18-FDFE3F9DB820}"/>
              </a:ext>
            </a:extLst>
          </p:cNvPr>
          <p:cNvSpPr/>
          <p:nvPr/>
        </p:nvSpPr>
        <p:spPr>
          <a:xfrm>
            <a:off x="1027814" y="1708112"/>
            <a:ext cx="6096000" cy="34417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Niets van dit alles; je maak een eigen plan met doelen en planning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de uren in week 2, 3, 4 nuttig te besteden. Je gaat ook niet mee op excursie en zal die twee vrijdagmiddagen op school doorbrengen; deze uren staan ook in je eigen plan. Dus er ligt aan het einde van week 2 een planning voor 5 vrijdagmiddagen (2 uur per middag): 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22-11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29-11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6-12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13-12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10-1-2020</a:t>
            </a: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5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5A82885-F467-40DC-A9C8-D9C14AEE0F6B}"/>
              </a:ext>
            </a:extLst>
          </p:cNvPr>
          <p:cNvSpPr/>
          <p:nvPr/>
        </p:nvSpPr>
        <p:spPr>
          <a:xfrm>
            <a:off x="1006549" y="1864904"/>
            <a:ext cx="6096000" cy="2256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 22 november individueel gesprek: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Bibi Breedijk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Blitz Wouters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Bram Schapendonk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Brian Vera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Lieke van den Boom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Lobke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Bottema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99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413624"/>
      </a:dk2>
      <a:lt2>
        <a:srgbClr val="E5E5EA"/>
      </a:lt2>
      <a:accent1>
        <a:srgbClr val="A2A54C"/>
      </a:accent1>
      <a:accent2>
        <a:srgbClr val="D59228"/>
      </a:accent2>
      <a:accent3>
        <a:srgbClr val="EE846A"/>
      </a:accent3>
      <a:accent4>
        <a:srgbClr val="EB4E70"/>
      </a:accent4>
      <a:accent5>
        <a:srgbClr val="EE6EC0"/>
      </a:accent5>
      <a:accent6>
        <a:srgbClr val="E34EEB"/>
      </a:accent6>
      <a:hlink>
        <a:srgbClr val="7F7DB9"/>
      </a:hlink>
      <a:folHlink>
        <a:srgbClr val="828282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9C581C-A8F6-44A1-A739-552F3FEFC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342403-D6D0-4B94-954F-CC9D660FE6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2BD33-E325-4591-BADF-EFC370FD9599}">
  <ds:schemaRefs>
    <ds:schemaRef ds:uri="http://purl.org/dc/terms/"/>
    <ds:schemaRef ds:uri="47a28104-336f-447d-946e-e305ac2bcd47"/>
    <ds:schemaRef ds:uri="http://purl.org/dc/elements/1.1/"/>
    <ds:schemaRef ds:uri="34354c1b-6b8c-435b-ad50-990538c1955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554</Words>
  <Application>Microsoft Office PowerPoint</Application>
  <PresentationFormat>Breedbeeld</PresentationFormat>
  <Paragraphs>55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Avenir Next LT Pro</vt:lpstr>
      <vt:lpstr>Calibri</vt:lpstr>
      <vt:lpstr>Gill Sans MT</vt:lpstr>
      <vt:lpstr>Wingdings 2</vt:lpstr>
      <vt:lpstr>DividendVTI</vt:lpstr>
      <vt:lpstr>Wat gaan we doen vandaag?!</vt:lpstr>
      <vt:lpstr>programma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gaan we doen vandaag?!</dc:title>
  <dc:creator>Pascalle Cup</dc:creator>
  <cp:lastModifiedBy>Pascalle Cup</cp:lastModifiedBy>
  <cp:revision>1</cp:revision>
  <dcterms:created xsi:type="dcterms:W3CDTF">2019-11-22T11:18:29Z</dcterms:created>
  <dcterms:modified xsi:type="dcterms:W3CDTF">2019-11-22T11:26:20Z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